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75F9ABB-8975-4672-B3B4-83D749DF12FE}" type="datetimeFigureOut">
              <a:rPr lang="ko-KR" altLang="en-US" smtClean="0"/>
              <a:t>2013-11-14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80875A0A-BFB5-42FB-9CE7-95708EA8E66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7200" dirty="0" smtClean="0">
                <a:latin typeface="HY견고딕" pitchFamily="18" charset="-127"/>
                <a:ea typeface="HY견고딕" pitchFamily="18" charset="-127"/>
              </a:rPr>
              <a:t>개발 진행도</a:t>
            </a:r>
            <a:endParaRPr lang="ko-KR" altLang="en-US" sz="7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47667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목포해양대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소프트웨어공학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724128" y="4869160"/>
            <a:ext cx="2920736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HY견고딕" pitchFamily="18" charset="-127"/>
                <a:cs typeface="굴림" pitchFamily="50" charset="-127"/>
              </a:rPr>
              <a:t>과제명</a:t>
            </a:r>
            <a:r>
              <a:rPr kumimoji="1" lang="ko-K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itchFamily="18" charset="-127"/>
                <a:ea typeface="굴림" pitchFamily="50" charset="-127"/>
                <a:cs typeface="굴림" pitchFamily="50" charset="-127"/>
              </a:rPr>
              <a:t>: 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HY견고딕" pitchFamily="18" charset="-127"/>
                <a:cs typeface="굴림" pitchFamily="50" charset="-127"/>
              </a:rPr>
              <a:t>같이 걸을래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itchFamily="18" charset="-127"/>
                <a:ea typeface="굴림" pitchFamily="50" charset="-127"/>
                <a:cs typeface="굴림" pitchFamily="50" charset="-127"/>
              </a:rPr>
              <a:t>?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HY견고딕" pitchFamily="18" charset="-127"/>
                <a:cs typeface="굴림" pitchFamily="50" charset="-127"/>
              </a:rPr>
              <a:t>작성일 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itchFamily="18" charset="-127"/>
                <a:ea typeface="굴림" pitchFamily="50" charset="-127"/>
                <a:cs typeface="굴림" pitchFamily="50" charset="-127"/>
              </a:rPr>
              <a:t>: 2013.11.08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HY견고딕" pitchFamily="18" charset="-127"/>
                <a:cs typeface="굴림" pitchFamily="50" charset="-127"/>
              </a:rPr>
              <a:t>작성팀</a:t>
            </a:r>
            <a:r>
              <a:rPr kumimoji="1" lang="ko-KR" alt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굴림" pitchFamily="50" charset="-127"/>
                <a:ea typeface="HY견고딕" pitchFamily="18" charset="-127"/>
                <a:cs typeface="굴림" pitchFamily="50" charset="-127"/>
              </a:rPr>
              <a:t> </a:t>
            </a:r>
            <a:r>
              <a:rPr kumimoji="1" lang="en-US" altLang="ko-KR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Y견고딕" pitchFamily="18" charset="-127"/>
                <a:ea typeface="굴림" pitchFamily="50" charset="-127"/>
                <a:cs typeface="굴림" pitchFamily="50" charset="-127"/>
              </a:rPr>
              <a:t>: </a:t>
            </a:r>
            <a:r>
              <a:rPr kumimoji="1" lang="en-US" altLang="ko-KR" sz="2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HY견고딕" pitchFamily="18" charset="-127"/>
                <a:ea typeface="굴림" pitchFamily="50" charset="-127"/>
                <a:cs typeface="굴림" pitchFamily="50" charset="-127"/>
              </a:rPr>
              <a:t>Muljomdao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49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 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시작 화면과 메뉴 화면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나만의 코스 기능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도전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추천 코스 </a:t>
            </a:r>
            <a:r>
              <a:rPr lang="en-US" altLang="ko-KR" dirty="0" smtClean="0"/>
              <a:t>1.2.3.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보물 찾기 기능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smtClean="0"/>
              <a:t>구조 </a:t>
            </a:r>
            <a:r>
              <a:rPr lang="ko-KR" altLang="en-US" dirty="0" err="1" smtClean="0"/>
              <a:t>요청시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63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시작화면과 메뉴화면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8" y="1800000"/>
            <a:ext cx="2429208" cy="32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789558"/>
            <a:ext cx="2429208" cy="32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1528" y="5229200"/>
            <a:ext cx="5774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Activity </a:t>
            </a:r>
            <a:r>
              <a:rPr lang="ko-KR" altLang="en-US" dirty="0" smtClean="0"/>
              <a:t>이동 </a:t>
            </a:r>
            <a:r>
              <a:rPr lang="en-US" altLang="ko-KR" dirty="0" smtClean="0"/>
              <a:t>-&gt; Intent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클릭시</a:t>
            </a:r>
            <a:endParaRPr lang="en-US" altLang="ko-KR" dirty="0" smtClean="0"/>
          </a:p>
          <a:p>
            <a:r>
              <a:rPr lang="en-US" altLang="ko-KR" dirty="0"/>
              <a:t>Intent i = </a:t>
            </a:r>
            <a:r>
              <a:rPr lang="en-US" altLang="ko-KR" b="1" dirty="0"/>
              <a:t>new Intent(</a:t>
            </a:r>
            <a:r>
              <a:rPr lang="en-US" altLang="ko-KR" b="1" dirty="0" err="1"/>
              <a:t>StartActivity.this</a:t>
            </a:r>
            <a:r>
              <a:rPr lang="en-US" altLang="ko-KR" b="1" dirty="0"/>
              <a:t>, </a:t>
            </a:r>
            <a:r>
              <a:rPr lang="en-US" altLang="ko-KR" b="1" dirty="0" err="1"/>
              <a:t>MenuActivity.class</a:t>
            </a:r>
            <a:r>
              <a:rPr lang="en-US" altLang="ko-KR" b="1" dirty="0"/>
              <a:t>);</a:t>
            </a:r>
          </a:p>
          <a:p>
            <a:r>
              <a:rPr lang="en-US" altLang="ko-KR" dirty="0"/>
              <a:t>                </a:t>
            </a:r>
            <a:r>
              <a:rPr lang="en-US" altLang="ko-KR" dirty="0" err="1"/>
              <a:t>startActivity</a:t>
            </a:r>
            <a:r>
              <a:rPr lang="en-US" altLang="ko-KR" dirty="0"/>
              <a:t>(i);</a:t>
            </a:r>
          </a:p>
          <a:p>
            <a:r>
              <a:rPr lang="en-US" altLang="ko-KR" dirty="0"/>
              <a:t>                finish();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3275856" y="2924944"/>
            <a:ext cx="1008112" cy="1080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2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나만의 코스 기능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3279103" cy="4373563"/>
          </a:xfrm>
        </p:spPr>
      </p:pic>
      <p:sp>
        <p:nvSpPr>
          <p:cNvPr id="5" name="TextBox 4"/>
          <p:cNvSpPr txBox="1"/>
          <p:nvPr/>
        </p:nvSpPr>
        <p:spPr>
          <a:xfrm>
            <a:off x="4139952" y="1772816"/>
            <a:ext cx="4680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구현사항</a:t>
            </a:r>
            <a:endParaRPr lang="en-US" altLang="ko-KR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출발 버튼을 </a:t>
            </a:r>
            <a:r>
              <a:rPr lang="ko-KR" altLang="en-US" b="1" dirty="0" err="1" smtClean="0"/>
              <a:t>누를시</a:t>
            </a:r>
            <a:endParaRPr lang="en-US" altLang="ko-KR" b="1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smtClean="0"/>
              <a:t>자신의 좌표가 지도상에 출력된다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도착 버튼을 </a:t>
            </a:r>
            <a:r>
              <a:rPr lang="ko-KR" altLang="en-US" b="1" dirty="0" err="1" smtClean="0"/>
              <a:t>누를시</a:t>
            </a:r>
            <a:endParaRPr lang="en-US" altLang="ko-KR" b="1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smtClean="0"/>
              <a:t>자신의 좌표가 지도상에 출력되는 것을 멈춘다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나만의 코스 초기화 버튼을 </a:t>
            </a:r>
            <a:r>
              <a:rPr lang="ko-KR" altLang="en-US" b="1" dirty="0" err="1" smtClean="0"/>
              <a:t>누를시</a:t>
            </a:r>
            <a:endParaRPr lang="en-US" altLang="ko-KR" b="1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smtClean="0"/>
              <a:t>저장되어있는 좌표들을 지운다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기록저장</a:t>
            </a:r>
            <a:endParaRPr lang="en-US" altLang="ko-KR" b="1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smtClean="0"/>
              <a:t>저장되어 있는 좌표 초기화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ko-KR" altLang="en-US" dirty="0" smtClean="0"/>
              <a:t>현재까지 지도에 출력된 좌표들을 저장하여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나만의 코스 기능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지도상에 표현된다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77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도전 기능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3279103" cy="4373563"/>
          </a:xfrm>
        </p:spPr>
      </p:pic>
      <p:sp>
        <p:nvSpPr>
          <p:cNvPr id="5" name="TextBox 4"/>
          <p:cNvSpPr txBox="1"/>
          <p:nvPr/>
        </p:nvSpPr>
        <p:spPr>
          <a:xfrm>
            <a:off x="4355976" y="1700808"/>
            <a:ext cx="3744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구현사항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도전 버튼을 </a:t>
            </a:r>
            <a:r>
              <a:rPr lang="ko-KR" altLang="en-US" b="1" dirty="0" err="1" smtClean="0"/>
              <a:t>누를시</a:t>
            </a:r>
            <a:endParaRPr lang="en-US" altLang="ko-KR" b="1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도전 가능 지역에서만 도전이 이루어 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현재 위도 경도의 </a:t>
            </a:r>
            <a:r>
              <a:rPr lang="en-US" altLang="ko-KR" dirty="0" smtClean="0"/>
              <a:t>+-0.0050 </a:t>
            </a:r>
            <a:r>
              <a:rPr lang="ko-KR" altLang="en-US" dirty="0" smtClean="0"/>
              <a:t>범위를 지정해주었다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b="1" dirty="0" smtClean="0"/>
              <a:t>추가 </a:t>
            </a:r>
            <a:r>
              <a:rPr lang="ko-KR" altLang="en-US" b="1" dirty="0" err="1" smtClean="0"/>
              <a:t>구현해야할</a:t>
            </a:r>
            <a:r>
              <a:rPr lang="ko-KR" altLang="en-US" b="1" dirty="0" smtClean="0"/>
              <a:t> 사항</a:t>
            </a:r>
            <a:endParaRPr lang="en-US" altLang="ko-KR" b="1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현재 카운터를 </a:t>
            </a:r>
            <a:r>
              <a:rPr lang="ko-KR" altLang="en-US" dirty="0" err="1" smtClean="0"/>
              <a:t>지정해주지않음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도전 화면 하단에 타임어택 기록을 </a:t>
            </a:r>
            <a:r>
              <a:rPr lang="ko-KR" altLang="en-US" dirty="0" err="1" smtClean="0"/>
              <a:t>남겨야한다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기록된 도전 데이터를 저장 및 </a:t>
            </a:r>
            <a:r>
              <a:rPr lang="ko-KR" altLang="en-US" dirty="0" err="1" smtClean="0"/>
              <a:t>불러와야한다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40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 코스 </a:t>
            </a:r>
            <a:r>
              <a:rPr lang="en-US" altLang="ko-KR" dirty="0" smtClean="0"/>
              <a:t>1. 2. 3.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2429208" cy="3240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772816"/>
            <a:ext cx="2429208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772816"/>
            <a:ext cx="2429208" cy="32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5301208"/>
            <a:ext cx="7416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구현 사항</a:t>
            </a:r>
            <a:endParaRPr lang="en-US" altLang="ko-KR" b="1" dirty="0" smtClean="0"/>
          </a:p>
          <a:p>
            <a:r>
              <a:rPr lang="ko-KR" altLang="en-US" dirty="0" smtClean="0"/>
              <a:t>추천코스 </a:t>
            </a:r>
            <a:r>
              <a:rPr lang="en-US" altLang="ko-KR" dirty="0" smtClean="0"/>
              <a:t>1. 2. 3 </a:t>
            </a:r>
            <a:r>
              <a:rPr lang="ko-KR" altLang="en-US" dirty="0" smtClean="0"/>
              <a:t>버튼을 눌러 해당되는 추천코스가 지도에 표시된다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 smtClean="0"/>
              <a:t>추가 </a:t>
            </a:r>
            <a:r>
              <a:rPr lang="ko-KR" altLang="en-US" b="1" dirty="0" err="1" smtClean="0"/>
              <a:t>구현해야할</a:t>
            </a:r>
            <a:r>
              <a:rPr lang="ko-KR" altLang="en-US" b="1" dirty="0" smtClean="0"/>
              <a:t> 사항</a:t>
            </a:r>
            <a:endParaRPr lang="en-US" altLang="ko-KR" b="1" dirty="0" smtClean="0"/>
          </a:p>
          <a:p>
            <a:r>
              <a:rPr lang="ko-KR" altLang="en-US" dirty="0" smtClean="0"/>
              <a:t>현재 추천 코스 </a:t>
            </a:r>
            <a:r>
              <a:rPr lang="en-US" altLang="ko-KR" dirty="0" smtClean="0"/>
              <a:t>1.2.3 </a:t>
            </a:r>
            <a:r>
              <a:rPr lang="ko-KR" altLang="en-US" dirty="0" smtClean="0"/>
              <a:t>을 전부 누를 경우 지도에 전부 표시되어버린다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109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보물찾기 기능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3279103" cy="4373563"/>
          </a:xfrm>
        </p:spPr>
      </p:pic>
      <p:sp>
        <p:nvSpPr>
          <p:cNvPr id="9" name="TextBox 8"/>
          <p:cNvSpPr txBox="1"/>
          <p:nvPr/>
        </p:nvSpPr>
        <p:spPr>
          <a:xfrm>
            <a:off x="4067944" y="1772816"/>
            <a:ext cx="4536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구현사항</a:t>
            </a:r>
            <a:endParaRPr lang="en-US" altLang="ko-KR" b="1" dirty="0" smtClean="0"/>
          </a:p>
          <a:p>
            <a:r>
              <a:rPr lang="en-US" altLang="ko-KR" b="1" dirty="0" smtClean="0"/>
              <a:t>- </a:t>
            </a:r>
            <a:r>
              <a:rPr lang="ko-KR" altLang="en-US" b="1" dirty="0" smtClean="0"/>
              <a:t>보물 찾기 시작</a:t>
            </a:r>
            <a:r>
              <a:rPr lang="en-US" altLang="ko-KR" b="1" dirty="0" smtClean="0"/>
              <a:t>! </a:t>
            </a:r>
            <a:r>
              <a:rPr lang="ko-KR" altLang="en-US" b="1" dirty="0" smtClean="0"/>
              <a:t>버튼을 누르면</a:t>
            </a:r>
            <a:endParaRPr lang="en-US" altLang="ko-KR" b="1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현 위치부터 지정되어있는 보물의 좌표를 인식하여 보물을 찾는다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 smtClean="0"/>
              <a:t>추가 </a:t>
            </a:r>
            <a:r>
              <a:rPr lang="ko-KR" altLang="en-US" b="1" dirty="0" err="1" smtClean="0"/>
              <a:t>구현해야할</a:t>
            </a:r>
            <a:r>
              <a:rPr lang="ko-KR" altLang="en-US" b="1" dirty="0" smtClean="0"/>
              <a:t> 사항</a:t>
            </a:r>
            <a:endParaRPr lang="en-US" altLang="ko-KR" b="1" dirty="0" smtClean="0"/>
          </a:p>
          <a:p>
            <a:r>
              <a:rPr lang="en-US" altLang="ko-KR" dirty="0" smtClean="0"/>
              <a:t>: </a:t>
            </a:r>
            <a:r>
              <a:rPr lang="ko-KR" altLang="en-US" dirty="0" err="1" smtClean="0"/>
              <a:t>랜덤한</a:t>
            </a:r>
            <a:r>
              <a:rPr lang="ko-KR" altLang="en-US" dirty="0" smtClean="0"/>
              <a:t> 보물의 좌표 지정</a:t>
            </a:r>
            <a:endParaRPr lang="en-US" altLang="ko-KR" dirty="0" smtClean="0"/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화면에 보물을 찾았을 시 이벤트 처리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7013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설정 기능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3279103" cy="4373563"/>
          </a:xfrm>
        </p:spPr>
      </p:pic>
      <p:sp>
        <p:nvSpPr>
          <p:cNvPr id="5" name="TextBox 4"/>
          <p:cNvSpPr txBox="1"/>
          <p:nvPr/>
        </p:nvSpPr>
        <p:spPr>
          <a:xfrm>
            <a:off x="4355976" y="1772816"/>
            <a:ext cx="3744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구현사항</a:t>
            </a:r>
            <a:endParaRPr lang="en-US" altLang="ko-KR" b="1" dirty="0" smtClean="0"/>
          </a:p>
          <a:p>
            <a:r>
              <a:rPr lang="ko-KR" altLang="en-US" dirty="0" smtClean="0"/>
              <a:t>비상연락망에 적은 내용은 저장되어 다음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실행시에</a:t>
            </a:r>
            <a:r>
              <a:rPr lang="ko-KR" altLang="en-US" dirty="0" smtClean="0"/>
              <a:t> 불러와진다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비상 연락망에 적힌 연락처로 구조 요청을 실행한다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b="1" dirty="0" smtClean="0"/>
              <a:t>추가 </a:t>
            </a:r>
            <a:r>
              <a:rPr lang="ko-KR" altLang="en-US" b="1" dirty="0" err="1" smtClean="0"/>
              <a:t>구현해야할</a:t>
            </a:r>
            <a:r>
              <a:rPr lang="ko-KR" altLang="en-US" b="1" dirty="0" smtClean="0"/>
              <a:t> 사항</a:t>
            </a:r>
            <a:endParaRPr lang="en-US" altLang="ko-KR" b="1" dirty="0" smtClean="0"/>
          </a:p>
          <a:p>
            <a:r>
              <a:rPr lang="en-US" altLang="ko-KR" dirty="0" smtClean="0"/>
              <a:t>: </a:t>
            </a:r>
            <a:r>
              <a:rPr lang="ko-KR" altLang="en-US" dirty="0" err="1" smtClean="0"/>
              <a:t>소리알림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진동알림에</a:t>
            </a:r>
            <a:r>
              <a:rPr lang="ko-KR" altLang="en-US" dirty="0" smtClean="0"/>
              <a:t> 대한 이벤트 처리 주기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310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 </a:t>
            </a:r>
            <a:r>
              <a:rPr lang="ko-KR" altLang="en-US" dirty="0" err="1" smtClean="0"/>
              <a:t>요청시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4824"/>
            <a:ext cx="3279103" cy="4373563"/>
          </a:xfrm>
        </p:spPr>
      </p:pic>
      <p:sp>
        <p:nvSpPr>
          <p:cNvPr id="5" name="TextBox 4"/>
          <p:cNvSpPr txBox="1"/>
          <p:nvPr/>
        </p:nvSpPr>
        <p:spPr>
          <a:xfrm>
            <a:off x="4355976" y="1772816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구현사항</a:t>
            </a:r>
            <a:r>
              <a:rPr lang="en-US" altLang="ko-KR" b="1" dirty="0" smtClean="0"/>
              <a:t> </a:t>
            </a:r>
          </a:p>
          <a:p>
            <a:r>
              <a:rPr lang="en-US" altLang="ko-KR" dirty="0" smtClean="0"/>
              <a:t>:</a:t>
            </a:r>
            <a:r>
              <a:rPr lang="ko-KR" altLang="en-US" dirty="0" smtClean="0"/>
              <a:t>설정란이 공백이면 </a:t>
            </a:r>
            <a:r>
              <a:rPr lang="en-US" altLang="ko-KR" dirty="0" smtClean="0"/>
              <a:t>119</a:t>
            </a:r>
            <a:r>
              <a:rPr lang="ko-KR" altLang="en-US" dirty="0" smtClean="0"/>
              <a:t>로 문자가 보내진다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: </a:t>
            </a:r>
            <a:r>
              <a:rPr lang="ko-KR" altLang="en-US" dirty="0" smtClean="0"/>
              <a:t>현재 저장되어진 번호로 문자메시지가 보내졌으며 좌표 또한 포함되어있다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0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테마1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각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26</TotalTime>
  <Words>283</Words>
  <Application>Microsoft Office PowerPoint</Application>
  <PresentationFormat>화면 슬라이드 쇼(4:3)</PresentationFormat>
  <Paragraphs>63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테마1</vt:lpstr>
      <vt:lpstr>개발 진행도</vt:lpstr>
      <vt:lpstr>목 차</vt:lpstr>
      <vt:lpstr>시작화면과 메뉴화면</vt:lpstr>
      <vt:lpstr>나만의 코스 기능</vt:lpstr>
      <vt:lpstr>도전 기능</vt:lpstr>
      <vt:lpstr>추천 코스 1. 2. 3.</vt:lpstr>
      <vt:lpstr>보물찾기 기능</vt:lpstr>
      <vt:lpstr>설정 기능</vt:lpstr>
      <vt:lpstr>구조 요청시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2차 소스코드 발표</dc:title>
  <dc:creator>GilhoKim</dc:creator>
  <cp:lastModifiedBy>GilhoKim</cp:lastModifiedBy>
  <cp:revision>7</cp:revision>
  <dcterms:created xsi:type="dcterms:W3CDTF">2013-11-14T05:24:56Z</dcterms:created>
  <dcterms:modified xsi:type="dcterms:W3CDTF">2013-11-14T05:50:56Z</dcterms:modified>
</cp:coreProperties>
</file>